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Source Code Pro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5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8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7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0717c298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0717c298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Используем стандартную библиотеку, пакет net/http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Очень много функциональности уже идет с языком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не ставим цель изучения языка, хоть он довольно прост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1b93679a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1b93679a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1b93679a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1b93679a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строки с пустыми строками (коротко о go fmt)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17 строк без пробелов. Довольно минималистично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760317a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760317a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33ecef5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33ecef5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1c26e13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1c26e13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Программное обеспечение для развертывания и управления приложениями с поддержкой контейнеризации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760317a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760317a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Это публичный бесплатный регистри (хранилище) докер-образов.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Если провести аналогию с блогом, то это ваш публичный блог, Где другие могут видеть и копировать себе ваши посты (докер-образы) а создавать новые/удалять - можете только вы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1c26e13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1c26e13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Коротко описываю все строчки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1c26e139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1c26e139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меня negasus/kodish - у вас свое имя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7708dd6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7708dd6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меня negasus/kodish - у вас свое имя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07216de4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07216de4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работаем в сфере интернет-рекламы. У нас хайлоад. Обрабатываем около 100 тысяч запросов в секунду.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Технологии: PHP, VueJS, Go, Clickhouse, Postgres. Tarantool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760317ae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760317ae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Тут коротко, что такое облака.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Железо vs облака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Компьютер дома с публичным 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бывают (aws, google, microsoft, digitalocean)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Почему выбрали яндекс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760317ae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760317ae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Грант делится на разные части - все это можно найти в документации Яндекс.Облака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760317ae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760317ae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Запускаем команду, через некоторое время получаем вывод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Ждем чтобы все запустилось и далее в браузере можем ввести этот IP адрес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760317ae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760317ae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можем ввести http://наш IP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 для вас для примера и удобства спрятал IP за именем домена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Можете прямо сейчас (или после окончания презентации) перейти по этим ссылкам и увидеть результат нашей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3dc2c97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3dc2c97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760317ae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760317ae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исходные файлы и презентация доступны по этой ссылке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760317ae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760317ae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17efb67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17efb67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0717c298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0717c298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 стоит пугаться незнакомых слов и терминов. По ходу презентации я коротко расскажу. И дам информацию к самостоятельному изучению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760317aeb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760317ae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vscode? goland?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будет регистрация в облаке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0717c298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0717c298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тезисы про Go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760317a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760317a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Да, сам язык Go написан на Go. Так бывает)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 - ПО для контейнеризации. </a:t>
            </a:r>
            <a:r>
              <a:rPr lang="ru"/>
              <a:t>Легко создавайте и делитесь любым приложением - от устаревшего до того, что будет дальше - и безопасно запускайте его где угодно.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Кубер - ПО для автоматизации развертывания контейнеризованных приложений. Вышло из Google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Хашикорп стек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Траефик - современный веб сервер (сравнить с Апач, nginx)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760317a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760317a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Сравнить с internet.yandex.ru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1b93679a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1b93679a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Hello World на 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hub.docker.co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negasus" TargetMode="External"/><Relationship Id="rId4" Type="http://schemas.openxmlformats.org/officeDocument/2006/relationships/hyperlink" Target="https://t.me/negasus" TargetMode="External"/><Relationship Id="rId9" Type="http://schemas.openxmlformats.org/officeDocument/2006/relationships/image" Target="../media/image38.png"/><Relationship Id="rId5" Type="http://schemas.openxmlformats.org/officeDocument/2006/relationships/hyperlink" Target="https://vk.com/negasus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cloud.yandex.ru" TargetMode="External"/><Relationship Id="rId4" Type="http://schemas.openxmlformats.org/officeDocument/2006/relationships/hyperlink" Target="https://cloud.yandex.ru/docs/cli/quickstart" TargetMode="External"/><Relationship Id="rId5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kodish.ru" TargetMode="External"/><Relationship Id="rId4" Type="http://schemas.openxmlformats.org/officeDocument/2006/relationships/hyperlink" Target="http://kodish.ru/info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negasus/kodish2019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olang.org" TargetMode="External"/><Relationship Id="rId4" Type="http://schemas.openxmlformats.org/officeDocument/2006/relationships/hyperlink" Target="https://docs.docker.com/install/" TargetMode="External"/><Relationship Id="rId10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hyperlink" Target="https://hub.docker.com" TargetMode="External"/><Relationship Id="rId6" Type="http://schemas.openxmlformats.org/officeDocument/2006/relationships/hyperlink" Target="https://cloud.yandex.ru" TargetMode="External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example.com/info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193475" y="1444250"/>
            <a:ext cx="47688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Путь приложения из редактора в интернет</a:t>
            </a:r>
            <a:endParaRPr sz="36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Андрей </a:t>
            </a:r>
            <a:r>
              <a:rPr lang="ru"/>
              <a:t>Привалов</a:t>
            </a:r>
            <a:r>
              <a:rPr lang="ru"/>
              <a:t> @ кодишь-2019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на Go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8839198" cy="371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711" y="-218727"/>
            <a:ext cx="1385601" cy="12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на Go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8198408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711" y="-218727"/>
            <a:ext cx="1385601" cy="12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на Go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4802962" cy="373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/>
        </p:nvSpPr>
        <p:spPr>
          <a:xfrm>
            <a:off x="5275525" y="872550"/>
            <a:ext cx="36165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Source Code Pro"/>
                <a:ea typeface="Source Code Pro"/>
                <a:cs typeface="Source Code Pro"/>
                <a:sym typeface="Source Code Pro"/>
              </a:rPr>
              <a:t>Готово!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Source Code Pro"/>
                <a:ea typeface="Source Code Pro"/>
                <a:cs typeface="Source Code Pro"/>
                <a:sym typeface="Source Code Pro"/>
              </a:rPr>
              <a:t>22 строки кода, учитывая пустые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711" y="-218727"/>
            <a:ext cx="1385601" cy="12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на Go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711" y="-218727"/>
            <a:ext cx="1385601" cy="122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588" y="1350550"/>
            <a:ext cx="5554826" cy="353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Проверим</a:t>
            </a:r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150" y="1356675"/>
            <a:ext cx="7077685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711" y="-218727"/>
            <a:ext cx="1385601" cy="12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Легко создавайте и делитесь любым приложением - от устаревшего до предстоящего - и безопасно запускайте его где угодно. </a:t>
            </a:r>
            <a:r>
              <a:rPr lang="ru" sz="1000"/>
              <a:t>/docker.com/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00"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9316" y="129541"/>
            <a:ext cx="862550" cy="7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 - регистрация в публичном registry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468825"/>
            <a:ext cx="8520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Регистрируемся на сайте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https://hub.docker.com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Далее на локальном компьютере выполняем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316" y="129541"/>
            <a:ext cx="862550" cy="7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4088" y="2508599"/>
            <a:ext cx="5415824" cy="22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 - создаем Dockerfile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4010781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316" y="129541"/>
            <a:ext cx="862550" cy="7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 - сборка образа и публикация</a:t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5044510" cy="373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316" y="129541"/>
            <a:ext cx="862550" cy="7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Docker - локальный запуск и проверка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7418934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9316" y="129541"/>
            <a:ext cx="862550" cy="7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About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Андрей </a:t>
            </a:r>
            <a:r>
              <a:rPr lang="ru"/>
              <a:t>Привалов</a:t>
            </a:r>
            <a:r>
              <a:rPr lang="ru"/>
              <a:t> @negasus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Ведущий разработчик Adscompass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3"/>
              </a:rPr>
              <a:t>https://github.com/negasus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4"/>
              </a:rPr>
              <a:t>https://t.me/negasus</a:t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 u="sng">
                <a:solidFill>
                  <a:schemeClr val="hlink"/>
                </a:solidFill>
                <a:hlinkClick r:id="rId5"/>
              </a:rPr>
              <a:t>https://vk.com/negasus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500" y="2520513"/>
            <a:ext cx="277875" cy="2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501" y="2953955"/>
            <a:ext cx="277875" cy="27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8500" y="3387425"/>
            <a:ext cx="277875" cy="2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02225" y="1136575"/>
            <a:ext cx="3827154" cy="287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Clouds</a:t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311700" y="1468825"/>
            <a:ext cx="8520600" cy="11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Облака позволяют быстро взять в аренду вычислительные мощности в нужных объемах. Менять требуемые ресурсы. Получать уже сконфигурированные и готовые к работе сервисы.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5600" y="114821"/>
            <a:ext cx="1301150" cy="92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822" y="2967100"/>
            <a:ext cx="2239653" cy="117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0601" y="2463156"/>
            <a:ext cx="3442075" cy="193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150" y="4409100"/>
            <a:ext cx="3843544" cy="5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6819" y="4043875"/>
            <a:ext cx="4115401" cy="117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Yandex.Cloud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Регистрируемся на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https://cloud.yandex.ru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Получаем грант на тестирование облака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https://cloud.yandex.ru/docs/cli/quickstart</a:t>
            </a:r>
            <a:r>
              <a:rPr lang="ru"/>
              <a:t> - инструкция по настройке CLI</a:t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5600" y="114821"/>
            <a:ext cx="1301150" cy="9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Yandex.Cloud</a:t>
            </a: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8839199" cy="302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600" y="114821"/>
            <a:ext cx="1301150" cy="92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</a:t>
            </a:r>
            <a:endParaRPr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311700" y="1468825"/>
            <a:ext cx="4704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http://kodish.ru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4"/>
              </a:rPr>
              <a:t>http://kodish.ru/info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8225" y="131472"/>
            <a:ext cx="1215550" cy="12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6400" y="131475"/>
            <a:ext cx="25146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6400" y="2417925"/>
            <a:ext cx="2514600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</a:t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800" y="1290350"/>
            <a:ext cx="3573125" cy="26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25" y="1258400"/>
            <a:ext cx="4140149" cy="26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8225" y="131472"/>
            <a:ext cx="1215550" cy="12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Исходные файлы и презентация</a:t>
            </a:r>
            <a:endParaRPr/>
          </a:p>
        </p:txBody>
      </p:sp>
      <p:sp>
        <p:nvSpPr>
          <p:cNvPr id="257" name="Google Shape;257;p37"/>
          <p:cNvSpPr txBox="1"/>
          <p:nvPr>
            <p:ph idx="1" type="body"/>
          </p:nvPr>
        </p:nvSpPr>
        <p:spPr>
          <a:xfrm>
            <a:off x="311700" y="1468825"/>
            <a:ext cx="85206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https://github.com/negasus/kodish2019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8225" y="131472"/>
            <a:ext cx="1215550" cy="121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563" y="2203500"/>
            <a:ext cx="2742875" cy="27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чем доклад?</a:t>
            </a:r>
            <a:r>
              <a:rPr lang="ru"/>
              <a:t> 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468825"/>
            <a:ext cx="8520600" cy="1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Пройдем путь от написания простого приложения у себя на компьютере до размещения этого приложения в Интернете, где оно будет доступно всем!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600" y="3040047"/>
            <a:ext cx="1100774" cy="11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00" y="2910150"/>
            <a:ext cx="1418450" cy="141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657" y="3040050"/>
            <a:ext cx="1288668" cy="11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9275" y="2950312"/>
            <a:ext cx="1883300" cy="13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14925" y="2767838"/>
            <a:ext cx="1645175" cy="1645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5"/>
          <p:cNvCxnSpPr>
            <a:stCxn id="81" idx="3"/>
          </p:cNvCxnSpPr>
          <p:nvPr/>
        </p:nvCxnSpPr>
        <p:spPr>
          <a:xfrm>
            <a:off x="1681550" y="3619375"/>
            <a:ext cx="32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5"/>
          <p:cNvCxnSpPr/>
          <p:nvPr/>
        </p:nvCxnSpPr>
        <p:spPr>
          <a:xfrm>
            <a:off x="3343875" y="3619375"/>
            <a:ext cx="32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15"/>
          <p:cNvCxnSpPr/>
          <p:nvPr/>
        </p:nvCxnSpPr>
        <p:spPr>
          <a:xfrm>
            <a:off x="4743175" y="3619375"/>
            <a:ext cx="32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5"/>
          <p:cNvCxnSpPr/>
          <p:nvPr/>
        </p:nvCxnSpPr>
        <p:spPr>
          <a:xfrm>
            <a:off x="6834125" y="3619375"/>
            <a:ext cx="32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будем делать?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пишем сервер на Go в несколько строк кода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создаем и публикуем Docker образ с нашим приложением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создаем и настраиваем виртуальный сервер в облаках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деплоим наше приложение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готово! мы в интернете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372" y="4234471"/>
            <a:ext cx="1613874" cy="8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надо для начала работы?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скачать/установить язык Go	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https://golang.org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установить Docker </a:t>
            </a:r>
            <a:r>
              <a:rPr lang="ru" u="sng">
                <a:solidFill>
                  <a:schemeClr val="hlink"/>
                </a:solidFill>
                <a:hlinkClick r:id="rId4"/>
              </a:rPr>
              <a:t>https://docs.docker.com/install/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регистрация в Docker hub </a:t>
            </a:r>
            <a:r>
              <a:rPr lang="ru" u="sng">
                <a:solidFill>
                  <a:schemeClr val="hlink"/>
                </a:solidFill>
                <a:hlinkClick r:id="rId5"/>
              </a:rPr>
              <a:t>https://hub.docker.com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регистрация в Яндекс.Облаке </a:t>
            </a:r>
            <a:r>
              <a:rPr lang="ru" u="sng">
                <a:solidFill>
                  <a:schemeClr val="hlink"/>
                </a:solidFill>
                <a:hlinkClick r:id="rId6"/>
              </a:rPr>
              <a:t>https://cloud.yandex.ru</a:t>
            </a:r>
            <a:r>
              <a:rPr lang="ru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установить любимый редактор кода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050" y="3783902"/>
            <a:ext cx="193855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71591" y="3817841"/>
            <a:ext cx="862550" cy="7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4525" y="3800850"/>
            <a:ext cx="793800" cy="79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73525" y="3802637"/>
            <a:ext cx="793800" cy="79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Golang</a:t>
            </a:r>
            <a:endParaRPr/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</a:t>
            </a:r>
            <a:r>
              <a:rPr lang="ru"/>
              <a:t>омпилируемый многопоточный язык программирования, разработанный внутри компании Google. </a:t>
            </a:r>
            <a:r>
              <a:rPr lang="ru" sz="1000"/>
              <a:t>/Wikipedia/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Позволяет компилировать программы для всех популярных (и не очень) операционных систем: Windows, Linux, </a:t>
            </a:r>
            <a:r>
              <a:rPr lang="ru"/>
              <a:t>macOS</a:t>
            </a:r>
            <a:r>
              <a:rPr lang="ru"/>
              <a:t> и другие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/>
              <a:t>Go был разработан для решения реальных проблем, возникающих при разработке программного обеспечения в Google </a:t>
            </a:r>
            <a:r>
              <a:rPr lang="ru" sz="1000"/>
              <a:t>/Роб Пайк/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7567" y="17188"/>
            <a:ext cx="1636425" cy="14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Golang</a:t>
            </a:r>
            <a:endParaRPr/>
          </a:p>
        </p:txBody>
      </p:sp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Некоторые проекты на Go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000"/>
              <a:t>Кол-во звезд на github.com и название</a:t>
            </a:r>
            <a:endParaRPr sz="10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63k Go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54k </a:t>
            </a:r>
            <a:r>
              <a:rPr lang="ru"/>
              <a:t>Docker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57k Kubernetes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64k Consul, Nomad, Vault, Packer, Terraform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23k Traefik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	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711" y="-218727"/>
            <a:ext cx="1385601" cy="122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8216" y="801191"/>
            <a:ext cx="862550" cy="7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1581" y="1767543"/>
            <a:ext cx="915875" cy="8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6400" y="2740850"/>
            <a:ext cx="1086200" cy="10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64125" y="3873275"/>
            <a:ext cx="1150749" cy="115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</a:t>
            </a:r>
            <a:r>
              <a:rPr lang="ru"/>
              <a:t>на Go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сервер, при обращении к которому по адресу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http://example.com/info</a:t>
            </a:r>
            <a:r>
              <a:rPr lang="ru"/>
              <a:t> мы увидим информацию о нашем браузере и IP адресе 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711" y="-218727"/>
            <a:ext cx="1385601" cy="12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Приложение на Go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6600"/>
            <a:ext cx="4206249" cy="342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6711" y="-218727"/>
            <a:ext cx="1385601" cy="122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